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A817E-16FC-489A-91EB-83613AF15E51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0DA304-F7DF-4EF7-A30E-27C5786B938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при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спадкуванні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земельної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ділянки</a:t>
          </a:r>
          <a:endParaRPr lang="ru-RU" sz="1800" b="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gm:t>
    </dgm:pt>
    <dgm:pt modelId="{181C3E89-7AFE-4891-9B93-A1E0850B6DC1}" type="parTrans" cxnId="{EAE3E52B-1B0C-41D7-93EF-CE82D6C46D68}">
      <dgm:prSet/>
      <dgm:spPr/>
      <dgm:t>
        <a:bodyPr/>
        <a:lstStyle/>
        <a:p>
          <a:endParaRPr lang="ru-RU"/>
        </a:p>
      </dgm:t>
    </dgm:pt>
    <dgm:pt modelId="{662BFC4C-8720-454C-9381-B5FCDEDAF9B2}" type="sibTrans" cxnId="{EAE3E52B-1B0C-41D7-93EF-CE82D6C46D68}">
      <dgm:prSet/>
      <dgm:spPr/>
      <dgm:t>
        <a:bodyPr/>
        <a:lstStyle/>
        <a:p>
          <a:endParaRPr lang="ru-RU"/>
        </a:p>
      </dgm:t>
    </dgm:pt>
    <dgm:pt modelId="{E18352CE-92CF-4C67-B530-9FD53B073F3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для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розрахунку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оплати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податків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під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час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оформлення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договорів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купівлі-продажу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,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міни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,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дарування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земельної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ділянки</a:t>
          </a:r>
          <a:endParaRPr lang="ru-RU" sz="1800" b="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gm:t>
    </dgm:pt>
    <dgm:pt modelId="{C9BB0480-38BA-4D5D-B881-80533A033D46}" type="parTrans" cxnId="{1EDC60F0-D4A8-460D-BE87-999739923BA2}">
      <dgm:prSet/>
      <dgm:spPr/>
      <dgm:t>
        <a:bodyPr/>
        <a:lstStyle/>
        <a:p>
          <a:endParaRPr lang="ru-RU"/>
        </a:p>
      </dgm:t>
    </dgm:pt>
    <dgm:pt modelId="{0BAF2477-6481-4DD3-A6D5-8E93C8D84948}" type="sibTrans" cxnId="{1EDC60F0-D4A8-460D-BE87-999739923BA2}">
      <dgm:prSet/>
      <dgm:spPr/>
      <dgm:t>
        <a:bodyPr/>
        <a:lstStyle/>
        <a:p>
          <a:endParaRPr lang="ru-RU"/>
        </a:p>
      </dgm:t>
    </dgm:pt>
    <dgm:pt modelId="{27AD90A1-0DB8-458D-B41B-B96BBF413FA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для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розрахунку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втрат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лісогосподарського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виробництва</a:t>
          </a:r>
          <a:endParaRPr lang="ru-RU" sz="1800" b="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gm:t>
    </dgm:pt>
    <dgm:pt modelId="{0A0BF929-7724-473D-83E6-933BA9EBB3AD}" type="parTrans" cxnId="{7EA99258-D840-43B5-8FEE-8D547C6FD92A}">
      <dgm:prSet/>
      <dgm:spPr/>
      <dgm:t>
        <a:bodyPr/>
        <a:lstStyle/>
        <a:p>
          <a:endParaRPr lang="ru-RU"/>
        </a:p>
      </dgm:t>
    </dgm:pt>
    <dgm:pt modelId="{1E40F3EB-771C-46AE-B460-C5E13BE9740B}" type="sibTrans" cxnId="{7EA99258-D840-43B5-8FEE-8D547C6FD92A}">
      <dgm:prSet/>
      <dgm:spPr/>
      <dgm:t>
        <a:bodyPr/>
        <a:lstStyle/>
        <a:p>
          <a:endParaRPr lang="ru-RU"/>
        </a:p>
      </dgm:t>
    </dgm:pt>
    <dgm:pt modelId="{3D2D61F3-F4FD-4B1D-8CDB-CBA1D576AA9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під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час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відчуження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ділянки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сільськогосподарського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призначення</a:t>
          </a:r>
          <a:endParaRPr lang="ru-RU" sz="1800" b="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gm:t>
    </dgm:pt>
    <dgm:pt modelId="{6AF51AE1-BF2D-4D1F-9A4D-1F5608165E0E}" type="parTrans" cxnId="{3A05E91B-4FA9-4FBB-9DCC-6299BF7DF37B}">
      <dgm:prSet/>
      <dgm:spPr/>
      <dgm:t>
        <a:bodyPr/>
        <a:lstStyle/>
        <a:p>
          <a:endParaRPr lang="ru-RU"/>
        </a:p>
      </dgm:t>
    </dgm:pt>
    <dgm:pt modelId="{75678A2B-4223-4B2A-AC1D-BAD0F44D9FA2}" type="sibTrans" cxnId="{3A05E91B-4FA9-4FBB-9DCC-6299BF7DF37B}">
      <dgm:prSet/>
      <dgm:spPr/>
      <dgm:t>
        <a:bodyPr/>
        <a:lstStyle/>
        <a:p>
          <a:endParaRPr lang="ru-RU"/>
        </a:p>
      </dgm:t>
    </dgm:pt>
    <dgm:pt modelId="{CF922905-521E-4FD3-BB99-904B3B64CED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для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розрахунку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плати за землю</a:t>
          </a:r>
          <a:endParaRPr lang="ru-RU" sz="1800" b="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gm:t>
    </dgm:pt>
    <dgm:pt modelId="{45EB039A-F537-4FC2-9483-BA5B10D8484E}" type="parTrans" cxnId="{3055D8D1-A910-4A7C-9466-B077231AA08B}">
      <dgm:prSet/>
      <dgm:spPr/>
      <dgm:t>
        <a:bodyPr/>
        <a:lstStyle/>
        <a:p>
          <a:endParaRPr lang="ru-RU"/>
        </a:p>
      </dgm:t>
    </dgm:pt>
    <dgm:pt modelId="{DE4421F5-A7CF-41BB-A1A2-7C7833EDD6B0}" type="sibTrans" cxnId="{3055D8D1-A910-4A7C-9466-B077231AA08B}">
      <dgm:prSet/>
      <dgm:spPr/>
      <dgm:t>
        <a:bodyPr/>
        <a:lstStyle/>
        <a:p>
          <a:endParaRPr lang="ru-RU"/>
        </a:p>
      </dgm:t>
    </dgm:pt>
    <dgm:pt modelId="{9D7520F2-D6B7-48CE-A6DC-D54CD566F8A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для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розрахунку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розміру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орендної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плати при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оренді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земельної</a:t>
          </a:r>
          <a:r>
            <a:rPr lang="ru-RU" sz="1800" b="0" i="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ділянки</a:t>
          </a:r>
          <a:endParaRPr lang="ru-RU" sz="1800" b="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gm:t>
    </dgm:pt>
    <dgm:pt modelId="{774BB08D-659B-4D58-A04C-87409F715A24}" type="parTrans" cxnId="{9DE1DDC3-9AAC-4F13-91A5-C180B3509235}">
      <dgm:prSet/>
      <dgm:spPr/>
      <dgm:t>
        <a:bodyPr/>
        <a:lstStyle/>
        <a:p>
          <a:endParaRPr lang="ru-RU"/>
        </a:p>
      </dgm:t>
    </dgm:pt>
    <dgm:pt modelId="{1B7B5684-BEAC-48FA-BE1A-1D3BAAC292AB}" type="sibTrans" cxnId="{9DE1DDC3-9AAC-4F13-91A5-C180B3509235}">
      <dgm:prSet/>
      <dgm:spPr/>
      <dgm:t>
        <a:bodyPr/>
        <a:lstStyle/>
        <a:p>
          <a:endParaRPr lang="ru-RU"/>
        </a:p>
      </dgm:t>
    </dgm:pt>
    <dgm:pt modelId="{A1C3EE22-5E59-42C3-B06F-63AA325D1943}" type="pres">
      <dgm:prSet presAssocID="{C46A817E-16FC-489A-91EB-83613AF15E51}" presName="cycle" presStyleCnt="0">
        <dgm:presLayoutVars>
          <dgm:dir/>
          <dgm:resizeHandles val="exact"/>
        </dgm:presLayoutVars>
      </dgm:prSet>
      <dgm:spPr/>
    </dgm:pt>
    <dgm:pt modelId="{D76C8FBC-539C-4C21-B7CF-BA201A3B9C98}" type="pres">
      <dgm:prSet presAssocID="{CF922905-521E-4FD3-BB99-904B3B64CED8}" presName="dummy" presStyleCnt="0"/>
      <dgm:spPr/>
    </dgm:pt>
    <dgm:pt modelId="{CEE65374-7A91-4534-A4A7-82F7F18DAE30}" type="pres">
      <dgm:prSet presAssocID="{CF922905-521E-4FD3-BB99-904B3B64CED8}" presName="node" presStyleLbl="revTx" presStyleIdx="0" presStyleCnt="6" custScaleX="162394">
        <dgm:presLayoutVars>
          <dgm:bulletEnabled val="1"/>
        </dgm:presLayoutVars>
      </dgm:prSet>
      <dgm:spPr/>
    </dgm:pt>
    <dgm:pt modelId="{3C20E813-0337-4D02-B652-A1093FB92FA2}" type="pres">
      <dgm:prSet presAssocID="{DE4421F5-A7CF-41BB-A1A2-7C7833EDD6B0}" presName="sibTrans" presStyleLbl="node1" presStyleIdx="0" presStyleCnt="6"/>
      <dgm:spPr/>
    </dgm:pt>
    <dgm:pt modelId="{59FDAFF6-A57C-44AF-AAC2-13D7CAED2D68}" type="pres">
      <dgm:prSet presAssocID="{3D2D61F3-F4FD-4B1D-8CDB-CBA1D576AA97}" presName="dummy" presStyleCnt="0"/>
      <dgm:spPr/>
    </dgm:pt>
    <dgm:pt modelId="{A6757AED-9D63-4C25-AF7E-940662F71515}" type="pres">
      <dgm:prSet presAssocID="{3D2D61F3-F4FD-4B1D-8CDB-CBA1D576AA97}" presName="node" presStyleLbl="revTx" presStyleIdx="1" presStyleCnt="6" custScaleX="251808" custScaleY="125423">
        <dgm:presLayoutVars>
          <dgm:bulletEnabled val="1"/>
        </dgm:presLayoutVars>
      </dgm:prSet>
      <dgm:spPr/>
    </dgm:pt>
    <dgm:pt modelId="{329D787D-8A65-40A3-998D-85B5BF1EFBDF}" type="pres">
      <dgm:prSet presAssocID="{75678A2B-4223-4B2A-AC1D-BAD0F44D9FA2}" presName="sibTrans" presStyleLbl="node1" presStyleIdx="1" presStyleCnt="6"/>
      <dgm:spPr/>
    </dgm:pt>
    <dgm:pt modelId="{7DFB15D1-CDA0-4D6F-B5D5-4815F38444D0}" type="pres">
      <dgm:prSet presAssocID="{B80DA304-F7DF-4EF7-A30E-27C5786B9385}" presName="dummy" presStyleCnt="0"/>
      <dgm:spPr/>
    </dgm:pt>
    <dgm:pt modelId="{D4503C7B-3DAA-42C3-AA24-C4C4ABC72682}" type="pres">
      <dgm:prSet presAssocID="{B80DA304-F7DF-4EF7-A30E-27C5786B9385}" presName="node" presStyleLbl="revTx" presStyleIdx="2" presStyleCnt="6" custScaleX="157176" custScaleY="108587">
        <dgm:presLayoutVars>
          <dgm:bulletEnabled val="1"/>
        </dgm:presLayoutVars>
      </dgm:prSet>
      <dgm:spPr/>
    </dgm:pt>
    <dgm:pt modelId="{94FDEB4A-DDF8-4371-87A6-7FCBBEEB0269}" type="pres">
      <dgm:prSet presAssocID="{662BFC4C-8720-454C-9381-B5FCDEDAF9B2}" presName="sibTrans" presStyleLbl="node1" presStyleIdx="2" presStyleCnt="6"/>
      <dgm:spPr/>
    </dgm:pt>
    <dgm:pt modelId="{5633091B-C049-42B2-8E2D-30821D54B5AB}" type="pres">
      <dgm:prSet presAssocID="{9D7520F2-D6B7-48CE-A6DC-D54CD566F8A6}" presName="dummy" presStyleCnt="0"/>
      <dgm:spPr/>
    </dgm:pt>
    <dgm:pt modelId="{30571A33-EE43-46BF-B196-81C2CA4369EF}" type="pres">
      <dgm:prSet presAssocID="{9D7520F2-D6B7-48CE-A6DC-D54CD566F8A6}" presName="node" presStyleLbl="revTx" presStyleIdx="3" presStyleCnt="6" custScaleX="236260" custScaleY="152347">
        <dgm:presLayoutVars>
          <dgm:bulletEnabled val="1"/>
        </dgm:presLayoutVars>
      </dgm:prSet>
      <dgm:spPr/>
    </dgm:pt>
    <dgm:pt modelId="{699A285B-9BE6-4908-98B5-2B098534AF5F}" type="pres">
      <dgm:prSet presAssocID="{1B7B5684-BEAC-48FA-BE1A-1D3BAAC292AB}" presName="sibTrans" presStyleLbl="node1" presStyleIdx="3" presStyleCnt="6"/>
      <dgm:spPr/>
    </dgm:pt>
    <dgm:pt modelId="{2A95E88E-4C96-4076-B22D-A869179721DF}" type="pres">
      <dgm:prSet presAssocID="{E18352CE-92CF-4C67-B530-9FD53B073F31}" presName="dummy" presStyleCnt="0"/>
      <dgm:spPr/>
    </dgm:pt>
    <dgm:pt modelId="{F14708E9-0CD2-4BFA-A7AB-8796D3BACCEB}" type="pres">
      <dgm:prSet presAssocID="{E18352CE-92CF-4C67-B530-9FD53B073F31}" presName="node" presStyleLbl="revTx" presStyleIdx="4" presStyleCnt="6" custScaleX="263904" custScaleY="162783">
        <dgm:presLayoutVars>
          <dgm:bulletEnabled val="1"/>
        </dgm:presLayoutVars>
      </dgm:prSet>
      <dgm:spPr/>
    </dgm:pt>
    <dgm:pt modelId="{51F86C0F-8C7F-4EF3-8EBF-5C1AC7469279}" type="pres">
      <dgm:prSet presAssocID="{0BAF2477-6481-4DD3-A6D5-8E93C8D84948}" presName="sibTrans" presStyleLbl="node1" presStyleIdx="4" presStyleCnt="6"/>
      <dgm:spPr/>
    </dgm:pt>
    <dgm:pt modelId="{24349A2B-534C-4AAD-9DAE-99D48F5043A5}" type="pres">
      <dgm:prSet presAssocID="{27AD90A1-0DB8-458D-B41B-B96BBF413FA8}" presName="dummy" presStyleCnt="0"/>
      <dgm:spPr/>
    </dgm:pt>
    <dgm:pt modelId="{A8D5A0B6-F36E-4097-900B-15EBCC95670D}" type="pres">
      <dgm:prSet presAssocID="{27AD90A1-0DB8-458D-B41B-B96BBF413FA8}" presName="node" presStyleLbl="revTx" presStyleIdx="5" presStyleCnt="6" custScaleX="239155" custScaleY="126048">
        <dgm:presLayoutVars>
          <dgm:bulletEnabled val="1"/>
        </dgm:presLayoutVars>
      </dgm:prSet>
      <dgm:spPr/>
    </dgm:pt>
    <dgm:pt modelId="{C8AC98E7-A5A9-4048-90F4-60CDB9F8D38C}" type="pres">
      <dgm:prSet presAssocID="{1E40F3EB-771C-46AE-B460-C5E13BE9740B}" presName="sibTrans" presStyleLbl="node1" presStyleIdx="5" presStyleCnt="6"/>
      <dgm:spPr/>
    </dgm:pt>
  </dgm:ptLst>
  <dgm:cxnLst>
    <dgm:cxn modelId="{1A2D9503-D62F-4490-A13C-2871CEEE2AD0}" type="presOf" srcId="{C46A817E-16FC-489A-91EB-83613AF15E51}" destId="{A1C3EE22-5E59-42C3-B06F-63AA325D1943}" srcOrd="0" destOrd="0" presId="urn:microsoft.com/office/officeart/2005/8/layout/cycle1"/>
    <dgm:cxn modelId="{3A05E91B-4FA9-4FBB-9DCC-6299BF7DF37B}" srcId="{C46A817E-16FC-489A-91EB-83613AF15E51}" destId="{3D2D61F3-F4FD-4B1D-8CDB-CBA1D576AA97}" srcOrd="1" destOrd="0" parTransId="{6AF51AE1-BF2D-4D1F-9A4D-1F5608165E0E}" sibTransId="{75678A2B-4223-4B2A-AC1D-BAD0F44D9FA2}"/>
    <dgm:cxn modelId="{EAE3E52B-1B0C-41D7-93EF-CE82D6C46D68}" srcId="{C46A817E-16FC-489A-91EB-83613AF15E51}" destId="{B80DA304-F7DF-4EF7-A30E-27C5786B9385}" srcOrd="2" destOrd="0" parTransId="{181C3E89-7AFE-4891-9B93-A1E0850B6DC1}" sibTransId="{662BFC4C-8720-454C-9381-B5FCDEDAF9B2}"/>
    <dgm:cxn modelId="{72D6813F-5DA8-45B7-AE44-A59515936C68}" type="presOf" srcId="{0BAF2477-6481-4DD3-A6D5-8E93C8D84948}" destId="{51F86C0F-8C7F-4EF3-8EBF-5C1AC7469279}" srcOrd="0" destOrd="0" presId="urn:microsoft.com/office/officeart/2005/8/layout/cycle1"/>
    <dgm:cxn modelId="{46BE486A-7E99-42AE-8A80-5F111ADCC00E}" type="presOf" srcId="{27AD90A1-0DB8-458D-B41B-B96BBF413FA8}" destId="{A8D5A0B6-F36E-4097-900B-15EBCC95670D}" srcOrd="0" destOrd="0" presId="urn:microsoft.com/office/officeart/2005/8/layout/cycle1"/>
    <dgm:cxn modelId="{B604BF4E-DB7B-43B6-84A1-F58DA88CD068}" type="presOf" srcId="{E18352CE-92CF-4C67-B530-9FD53B073F31}" destId="{F14708E9-0CD2-4BFA-A7AB-8796D3BACCEB}" srcOrd="0" destOrd="0" presId="urn:microsoft.com/office/officeart/2005/8/layout/cycle1"/>
    <dgm:cxn modelId="{326C706F-EFC8-4232-9DD1-51B9AE823750}" type="presOf" srcId="{9D7520F2-D6B7-48CE-A6DC-D54CD566F8A6}" destId="{30571A33-EE43-46BF-B196-81C2CA4369EF}" srcOrd="0" destOrd="0" presId="urn:microsoft.com/office/officeart/2005/8/layout/cycle1"/>
    <dgm:cxn modelId="{39D82372-8F18-4517-83E1-7DE47EF58548}" type="presOf" srcId="{1E40F3EB-771C-46AE-B460-C5E13BE9740B}" destId="{C8AC98E7-A5A9-4048-90F4-60CDB9F8D38C}" srcOrd="0" destOrd="0" presId="urn:microsoft.com/office/officeart/2005/8/layout/cycle1"/>
    <dgm:cxn modelId="{CFF81974-98F3-4DF5-9038-EF7029B52358}" type="presOf" srcId="{CF922905-521E-4FD3-BB99-904B3B64CED8}" destId="{CEE65374-7A91-4534-A4A7-82F7F18DAE30}" srcOrd="0" destOrd="0" presId="urn:microsoft.com/office/officeart/2005/8/layout/cycle1"/>
    <dgm:cxn modelId="{6DD25176-DE4F-4E0A-A3D1-B0A757CD3371}" type="presOf" srcId="{3D2D61F3-F4FD-4B1D-8CDB-CBA1D576AA97}" destId="{A6757AED-9D63-4C25-AF7E-940662F71515}" srcOrd="0" destOrd="0" presId="urn:microsoft.com/office/officeart/2005/8/layout/cycle1"/>
    <dgm:cxn modelId="{76142857-674A-45FB-B259-CA3CFBE104ED}" type="presOf" srcId="{662BFC4C-8720-454C-9381-B5FCDEDAF9B2}" destId="{94FDEB4A-DDF8-4371-87A6-7FCBBEEB0269}" srcOrd="0" destOrd="0" presId="urn:microsoft.com/office/officeart/2005/8/layout/cycle1"/>
    <dgm:cxn modelId="{7EA99258-D840-43B5-8FEE-8D547C6FD92A}" srcId="{C46A817E-16FC-489A-91EB-83613AF15E51}" destId="{27AD90A1-0DB8-458D-B41B-B96BBF413FA8}" srcOrd="5" destOrd="0" parTransId="{0A0BF929-7724-473D-83E6-933BA9EBB3AD}" sibTransId="{1E40F3EB-771C-46AE-B460-C5E13BE9740B}"/>
    <dgm:cxn modelId="{9D6E4CA6-CCDE-411F-A61F-C9CE81EA02AD}" type="presOf" srcId="{B80DA304-F7DF-4EF7-A30E-27C5786B9385}" destId="{D4503C7B-3DAA-42C3-AA24-C4C4ABC72682}" srcOrd="0" destOrd="0" presId="urn:microsoft.com/office/officeart/2005/8/layout/cycle1"/>
    <dgm:cxn modelId="{9DE1DDC3-9AAC-4F13-91A5-C180B3509235}" srcId="{C46A817E-16FC-489A-91EB-83613AF15E51}" destId="{9D7520F2-D6B7-48CE-A6DC-D54CD566F8A6}" srcOrd="3" destOrd="0" parTransId="{774BB08D-659B-4D58-A04C-87409F715A24}" sibTransId="{1B7B5684-BEAC-48FA-BE1A-1D3BAAC292AB}"/>
    <dgm:cxn modelId="{336102C5-1F61-4B76-BBE0-BB61BC554BFE}" type="presOf" srcId="{1B7B5684-BEAC-48FA-BE1A-1D3BAAC292AB}" destId="{699A285B-9BE6-4908-98B5-2B098534AF5F}" srcOrd="0" destOrd="0" presId="urn:microsoft.com/office/officeart/2005/8/layout/cycle1"/>
    <dgm:cxn modelId="{3055D8D1-A910-4A7C-9466-B077231AA08B}" srcId="{C46A817E-16FC-489A-91EB-83613AF15E51}" destId="{CF922905-521E-4FD3-BB99-904B3B64CED8}" srcOrd="0" destOrd="0" parTransId="{45EB039A-F537-4FC2-9483-BA5B10D8484E}" sibTransId="{DE4421F5-A7CF-41BB-A1A2-7C7833EDD6B0}"/>
    <dgm:cxn modelId="{A87E22D2-A2F8-47AB-8C6E-096742655AE8}" type="presOf" srcId="{75678A2B-4223-4B2A-AC1D-BAD0F44D9FA2}" destId="{329D787D-8A65-40A3-998D-85B5BF1EFBDF}" srcOrd="0" destOrd="0" presId="urn:microsoft.com/office/officeart/2005/8/layout/cycle1"/>
    <dgm:cxn modelId="{457D4DE3-B393-45E4-A74F-4D06FEDFB610}" type="presOf" srcId="{DE4421F5-A7CF-41BB-A1A2-7C7833EDD6B0}" destId="{3C20E813-0337-4D02-B652-A1093FB92FA2}" srcOrd="0" destOrd="0" presId="urn:microsoft.com/office/officeart/2005/8/layout/cycle1"/>
    <dgm:cxn modelId="{1EDC60F0-D4A8-460D-BE87-999739923BA2}" srcId="{C46A817E-16FC-489A-91EB-83613AF15E51}" destId="{E18352CE-92CF-4C67-B530-9FD53B073F31}" srcOrd="4" destOrd="0" parTransId="{C9BB0480-38BA-4D5D-B881-80533A033D46}" sibTransId="{0BAF2477-6481-4DD3-A6D5-8E93C8D84948}"/>
    <dgm:cxn modelId="{DF946F91-84BD-4651-9212-4FED36EEE2B9}" type="presParOf" srcId="{A1C3EE22-5E59-42C3-B06F-63AA325D1943}" destId="{D76C8FBC-539C-4C21-B7CF-BA201A3B9C98}" srcOrd="0" destOrd="0" presId="urn:microsoft.com/office/officeart/2005/8/layout/cycle1"/>
    <dgm:cxn modelId="{E73FB22C-C6CE-4914-97B6-B68B077AC469}" type="presParOf" srcId="{A1C3EE22-5E59-42C3-B06F-63AA325D1943}" destId="{CEE65374-7A91-4534-A4A7-82F7F18DAE30}" srcOrd="1" destOrd="0" presId="urn:microsoft.com/office/officeart/2005/8/layout/cycle1"/>
    <dgm:cxn modelId="{A947388B-D099-4F47-9E56-A030C755D407}" type="presParOf" srcId="{A1C3EE22-5E59-42C3-B06F-63AA325D1943}" destId="{3C20E813-0337-4D02-B652-A1093FB92FA2}" srcOrd="2" destOrd="0" presId="urn:microsoft.com/office/officeart/2005/8/layout/cycle1"/>
    <dgm:cxn modelId="{CA5E457B-C0F0-4A3B-9550-A48A1343E088}" type="presParOf" srcId="{A1C3EE22-5E59-42C3-B06F-63AA325D1943}" destId="{59FDAFF6-A57C-44AF-AAC2-13D7CAED2D68}" srcOrd="3" destOrd="0" presId="urn:microsoft.com/office/officeart/2005/8/layout/cycle1"/>
    <dgm:cxn modelId="{D9481638-1AE2-4603-BA64-B610991F5217}" type="presParOf" srcId="{A1C3EE22-5E59-42C3-B06F-63AA325D1943}" destId="{A6757AED-9D63-4C25-AF7E-940662F71515}" srcOrd="4" destOrd="0" presId="urn:microsoft.com/office/officeart/2005/8/layout/cycle1"/>
    <dgm:cxn modelId="{875E47AF-E1D0-4CE9-9C41-514EB5C8DD0A}" type="presParOf" srcId="{A1C3EE22-5E59-42C3-B06F-63AA325D1943}" destId="{329D787D-8A65-40A3-998D-85B5BF1EFBDF}" srcOrd="5" destOrd="0" presId="urn:microsoft.com/office/officeart/2005/8/layout/cycle1"/>
    <dgm:cxn modelId="{358B12BE-2345-44F1-A3C9-DB5BBFA1F56C}" type="presParOf" srcId="{A1C3EE22-5E59-42C3-B06F-63AA325D1943}" destId="{7DFB15D1-CDA0-4D6F-B5D5-4815F38444D0}" srcOrd="6" destOrd="0" presId="urn:microsoft.com/office/officeart/2005/8/layout/cycle1"/>
    <dgm:cxn modelId="{F6038FF9-73E5-4C86-9018-512A3D3D1115}" type="presParOf" srcId="{A1C3EE22-5E59-42C3-B06F-63AA325D1943}" destId="{D4503C7B-3DAA-42C3-AA24-C4C4ABC72682}" srcOrd="7" destOrd="0" presId="urn:microsoft.com/office/officeart/2005/8/layout/cycle1"/>
    <dgm:cxn modelId="{A868CAB3-D36A-43C5-B5D8-DBDE32D9D6E1}" type="presParOf" srcId="{A1C3EE22-5E59-42C3-B06F-63AA325D1943}" destId="{94FDEB4A-DDF8-4371-87A6-7FCBBEEB0269}" srcOrd="8" destOrd="0" presId="urn:microsoft.com/office/officeart/2005/8/layout/cycle1"/>
    <dgm:cxn modelId="{0CCD0D02-FEC3-4295-864E-FB9EA9592A48}" type="presParOf" srcId="{A1C3EE22-5E59-42C3-B06F-63AA325D1943}" destId="{5633091B-C049-42B2-8E2D-30821D54B5AB}" srcOrd="9" destOrd="0" presId="urn:microsoft.com/office/officeart/2005/8/layout/cycle1"/>
    <dgm:cxn modelId="{47C8A3AE-F147-4F4A-B518-30C627F375E7}" type="presParOf" srcId="{A1C3EE22-5E59-42C3-B06F-63AA325D1943}" destId="{30571A33-EE43-46BF-B196-81C2CA4369EF}" srcOrd="10" destOrd="0" presId="urn:microsoft.com/office/officeart/2005/8/layout/cycle1"/>
    <dgm:cxn modelId="{7FA12965-9E31-4144-8E83-F5BBDD1EDECF}" type="presParOf" srcId="{A1C3EE22-5E59-42C3-B06F-63AA325D1943}" destId="{699A285B-9BE6-4908-98B5-2B098534AF5F}" srcOrd="11" destOrd="0" presId="urn:microsoft.com/office/officeart/2005/8/layout/cycle1"/>
    <dgm:cxn modelId="{4441B5F9-A6D5-44C6-A0A9-2626BD30432F}" type="presParOf" srcId="{A1C3EE22-5E59-42C3-B06F-63AA325D1943}" destId="{2A95E88E-4C96-4076-B22D-A869179721DF}" srcOrd="12" destOrd="0" presId="urn:microsoft.com/office/officeart/2005/8/layout/cycle1"/>
    <dgm:cxn modelId="{1AFFC18D-C205-4DEB-B5BC-47FBB5033289}" type="presParOf" srcId="{A1C3EE22-5E59-42C3-B06F-63AA325D1943}" destId="{F14708E9-0CD2-4BFA-A7AB-8796D3BACCEB}" srcOrd="13" destOrd="0" presId="urn:microsoft.com/office/officeart/2005/8/layout/cycle1"/>
    <dgm:cxn modelId="{8D6BC380-B0FF-406B-8AE8-D9C641FF77A0}" type="presParOf" srcId="{A1C3EE22-5E59-42C3-B06F-63AA325D1943}" destId="{51F86C0F-8C7F-4EF3-8EBF-5C1AC7469279}" srcOrd="14" destOrd="0" presId="urn:microsoft.com/office/officeart/2005/8/layout/cycle1"/>
    <dgm:cxn modelId="{F41E8566-E7EF-47B1-AD19-B8BFF9C564B7}" type="presParOf" srcId="{A1C3EE22-5E59-42C3-B06F-63AA325D1943}" destId="{24349A2B-534C-4AAD-9DAE-99D48F5043A5}" srcOrd="15" destOrd="0" presId="urn:microsoft.com/office/officeart/2005/8/layout/cycle1"/>
    <dgm:cxn modelId="{91879D3D-E9F2-4380-AB30-53C4DEC1B336}" type="presParOf" srcId="{A1C3EE22-5E59-42C3-B06F-63AA325D1943}" destId="{A8D5A0B6-F36E-4097-900B-15EBCC95670D}" srcOrd="16" destOrd="0" presId="urn:microsoft.com/office/officeart/2005/8/layout/cycle1"/>
    <dgm:cxn modelId="{2ABB1C35-0ECF-4E2D-9B3F-2E130206CE15}" type="presParOf" srcId="{A1C3EE22-5E59-42C3-B06F-63AA325D1943}" destId="{C8AC98E7-A5A9-4048-90F4-60CDB9F8D38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92A1AF-0CBF-4258-B4E7-A5E4050EFD78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9381D-2B5D-4937-B8A8-A5762744790E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2800" dirty="0"/>
            <a:t>Замовлення витягу з НГО земельної ділянки</a:t>
          </a:r>
          <a:endParaRPr lang="ru-RU" sz="2800" dirty="0"/>
        </a:p>
      </dgm:t>
    </dgm:pt>
    <dgm:pt modelId="{5D6DC59A-3CB0-4B67-8C53-4120B81B495D}" type="parTrans" cxnId="{3457DD17-4964-40B9-9689-D7A4392FA690}">
      <dgm:prSet/>
      <dgm:spPr/>
      <dgm:t>
        <a:bodyPr/>
        <a:lstStyle/>
        <a:p>
          <a:endParaRPr lang="ru-RU"/>
        </a:p>
      </dgm:t>
    </dgm:pt>
    <dgm:pt modelId="{24D00DEB-1275-4089-A82A-04DF4E0B6F51}" type="sibTrans" cxnId="{3457DD17-4964-40B9-9689-D7A4392FA690}">
      <dgm:prSet/>
      <dgm:spPr/>
      <dgm:t>
        <a:bodyPr/>
        <a:lstStyle/>
        <a:p>
          <a:endParaRPr lang="ru-RU"/>
        </a:p>
      </dgm:t>
    </dgm:pt>
    <dgm:pt modelId="{6E9D102F-C091-4578-8D3E-CAA8322027D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2400" dirty="0"/>
            <a:t>Центр надання адміністративних послуг </a:t>
          </a:r>
          <a:r>
            <a:rPr lang="uk-UA" sz="2400" b="1" dirty="0"/>
            <a:t>за місцем розташування земельної ділянки</a:t>
          </a:r>
          <a:endParaRPr lang="ru-RU" sz="2400" b="1" dirty="0"/>
        </a:p>
      </dgm:t>
    </dgm:pt>
    <dgm:pt modelId="{724969B8-3F0C-4938-8DD6-B43E98D444B4}" type="parTrans" cxnId="{F09140EB-618B-420A-B5A6-6583396628F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tx1">
              <a:lumMod val="95000"/>
              <a:lumOff val="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A6718E5-A39C-49A1-9856-3704EA40FD7C}" type="sibTrans" cxnId="{F09140EB-618B-420A-B5A6-6583396628F5}">
      <dgm:prSet/>
      <dgm:spPr/>
      <dgm:t>
        <a:bodyPr/>
        <a:lstStyle/>
        <a:p>
          <a:endParaRPr lang="ru-RU"/>
        </a:p>
      </dgm:t>
    </dgm:pt>
    <dgm:pt modelId="{322386B2-1DBD-46ED-BA77-A532F686D0A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2400" dirty="0"/>
            <a:t> Електронні сервіси земельного кадастру</a:t>
          </a:r>
          <a:r>
            <a:rPr lang="en-US" sz="2400" dirty="0"/>
            <a:t> </a:t>
          </a:r>
          <a:r>
            <a:rPr lang="en-US" sz="2400" b="1" dirty="0"/>
            <a:t>(https://e.land.gov.ua/services)</a:t>
          </a:r>
          <a:endParaRPr lang="ru-RU" sz="2400" b="1" dirty="0"/>
        </a:p>
      </dgm:t>
    </dgm:pt>
    <dgm:pt modelId="{E5AFC50E-3619-4795-BE7F-1D9EBD8C936E}" type="parTrans" cxnId="{18CDFF2B-E306-4BED-9DEA-79D06C5A548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tx1">
              <a:lumMod val="95000"/>
              <a:lumOff val="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BCA13DE-C7E5-4842-AE74-9BA5B4121B2B}" type="sibTrans" cxnId="{18CDFF2B-E306-4BED-9DEA-79D06C5A548D}">
      <dgm:prSet/>
      <dgm:spPr/>
      <dgm:t>
        <a:bodyPr/>
        <a:lstStyle/>
        <a:p>
          <a:endParaRPr lang="ru-RU"/>
        </a:p>
      </dgm:t>
    </dgm:pt>
    <dgm:pt modelId="{E358CDA7-C441-4072-9444-155BC6EB241B}" type="pres">
      <dgm:prSet presAssocID="{6892A1AF-0CBF-4258-B4E7-A5E4050EFD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DE21F6-25B6-4339-80CF-CA8B436068A9}" type="pres">
      <dgm:prSet presAssocID="{ECC9381D-2B5D-4937-B8A8-A5762744790E}" presName="hierRoot1" presStyleCnt="0"/>
      <dgm:spPr/>
    </dgm:pt>
    <dgm:pt modelId="{7F99628F-1624-451D-B5BF-ADF0FF184A96}" type="pres">
      <dgm:prSet presAssocID="{ECC9381D-2B5D-4937-B8A8-A5762744790E}" presName="composite" presStyleCnt="0"/>
      <dgm:spPr/>
    </dgm:pt>
    <dgm:pt modelId="{851CEEB0-46D8-4290-8BEB-C26455394875}" type="pres">
      <dgm:prSet presAssocID="{ECC9381D-2B5D-4937-B8A8-A5762744790E}" presName="background" presStyleLbl="node0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>
              <a:lumMod val="50000"/>
            </a:schemeClr>
          </a:solidFill>
        </a:ln>
      </dgm:spPr>
    </dgm:pt>
    <dgm:pt modelId="{1CD324D5-A056-4FD2-981B-FA23C17E596C}" type="pres">
      <dgm:prSet presAssocID="{ECC9381D-2B5D-4937-B8A8-A5762744790E}" presName="text" presStyleLbl="fgAcc0" presStyleIdx="0" presStyleCnt="1" custScaleX="302050" custScaleY="91001" custLinFactNeighborX="1390" custLinFactNeighborY="-13998">
        <dgm:presLayoutVars>
          <dgm:chPref val="3"/>
        </dgm:presLayoutVars>
      </dgm:prSet>
      <dgm:spPr/>
    </dgm:pt>
    <dgm:pt modelId="{A7D14493-900B-4938-BAA8-3612659642B6}" type="pres">
      <dgm:prSet presAssocID="{ECC9381D-2B5D-4937-B8A8-A5762744790E}" presName="hierChild2" presStyleCnt="0"/>
      <dgm:spPr/>
    </dgm:pt>
    <dgm:pt modelId="{C1095ECA-5211-4BA1-A7CD-253C430D039E}" type="pres">
      <dgm:prSet presAssocID="{724969B8-3F0C-4938-8DD6-B43E98D444B4}" presName="Name10" presStyleLbl="parChTrans1D2" presStyleIdx="0" presStyleCnt="2"/>
      <dgm:spPr/>
    </dgm:pt>
    <dgm:pt modelId="{96A3817D-67A8-4AA1-96E1-B592AEAD6F1F}" type="pres">
      <dgm:prSet presAssocID="{6E9D102F-C091-4578-8D3E-CAA8322027D2}" presName="hierRoot2" presStyleCnt="0"/>
      <dgm:spPr/>
    </dgm:pt>
    <dgm:pt modelId="{24A65B3C-392B-4A06-ABDA-55A93C6F255F}" type="pres">
      <dgm:prSet presAssocID="{6E9D102F-C091-4578-8D3E-CAA8322027D2}" presName="composite2" presStyleCnt="0"/>
      <dgm:spPr/>
    </dgm:pt>
    <dgm:pt modelId="{D6D427D5-A95B-43B8-A8A5-BC8F0B628E69}" type="pres">
      <dgm:prSet presAssocID="{6E9D102F-C091-4578-8D3E-CAA8322027D2}" presName="background2" presStyleLbl="node2" presStyleIdx="0" presStyleCnt="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>
              <a:lumMod val="50000"/>
            </a:schemeClr>
          </a:solidFill>
        </a:ln>
      </dgm:spPr>
    </dgm:pt>
    <dgm:pt modelId="{73A9ECC6-2A97-47E8-A0BA-E7BDC46BF754}" type="pres">
      <dgm:prSet presAssocID="{6E9D102F-C091-4578-8D3E-CAA8322027D2}" presName="text2" presStyleLbl="fgAcc2" presStyleIdx="0" presStyleCnt="2" custScaleX="208976" custScaleY="201464" custLinFactNeighborX="-174" custLinFactNeighborY="37817">
        <dgm:presLayoutVars>
          <dgm:chPref val="3"/>
        </dgm:presLayoutVars>
      </dgm:prSet>
      <dgm:spPr/>
    </dgm:pt>
    <dgm:pt modelId="{24259447-1FAD-4DD5-87A3-51706FC7B4D8}" type="pres">
      <dgm:prSet presAssocID="{6E9D102F-C091-4578-8D3E-CAA8322027D2}" presName="hierChild3" presStyleCnt="0"/>
      <dgm:spPr/>
    </dgm:pt>
    <dgm:pt modelId="{A4C0BFC7-E2CF-44D5-9AF5-3C9EFF7771DA}" type="pres">
      <dgm:prSet presAssocID="{E5AFC50E-3619-4795-BE7F-1D9EBD8C936E}" presName="Name10" presStyleLbl="parChTrans1D2" presStyleIdx="1" presStyleCnt="2"/>
      <dgm:spPr/>
    </dgm:pt>
    <dgm:pt modelId="{9CDEEB9D-3307-4C0B-9F4E-43373FE8CD69}" type="pres">
      <dgm:prSet presAssocID="{322386B2-1DBD-46ED-BA77-A532F686D0A8}" presName="hierRoot2" presStyleCnt="0"/>
      <dgm:spPr/>
    </dgm:pt>
    <dgm:pt modelId="{B4359B82-7897-41A5-BC14-BE13B607923C}" type="pres">
      <dgm:prSet presAssocID="{322386B2-1DBD-46ED-BA77-A532F686D0A8}" presName="composite2" presStyleCnt="0"/>
      <dgm:spPr/>
    </dgm:pt>
    <dgm:pt modelId="{B8DB7468-DCA0-46EB-9B17-40792663A67A}" type="pres">
      <dgm:prSet presAssocID="{322386B2-1DBD-46ED-BA77-A532F686D0A8}" presName="background2" presStyleLbl="node2" presStyleIdx="1" presStyleCnt="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>
              <a:lumMod val="50000"/>
            </a:schemeClr>
          </a:solidFill>
        </a:ln>
      </dgm:spPr>
    </dgm:pt>
    <dgm:pt modelId="{1A92A8BB-8A17-4072-A6CD-9D4F871F3846}" type="pres">
      <dgm:prSet presAssocID="{322386B2-1DBD-46ED-BA77-A532F686D0A8}" presName="text2" presStyleLbl="fgAcc2" presStyleIdx="1" presStyleCnt="2" custScaleX="202511" custScaleY="218801" custLinFactNeighborX="5011" custLinFactNeighborY="37817">
        <dgm:presLayoutVars>
          <dgm:chPref val="3"/>
        </dgm:presLayoutVars>
      </dgm:prSet>
      <dgm:spPr/>
    </dgm:pt>
    <dgm:pt modelId="{26CFB5D0-2F0B-4AE1-8215-8EB41CD62057}" type="pres">
      <dgm:prSet presAssocID="{322386B2-1DBD-46ED-BA77-A532F686D0A8}" presName="hierChild3" presStyleCnt="0"/>
      <dgm:spPr/>
    </dgm:pt>
  </dgm:ptLst>
  <dgm:cxnLst>
    <dgm:cxn modelId="{3457DD17-4964-40B9-9689-D7A4392FA690}" srcId="{6892A1AF-0CBF-4258-B4E7-A5E4050EFD78}" destId="{ECC9381D-2B5D-4937-B8A8-A5762744790E}" srcOrd="0" destOrd="0" parTransId="{5D6DC59A-3CB0-4B67-8C53-4120B81B495D}" sibTransId="{24D00DEB-1275-4089-A82A-04DF4E0B6F51}"/>
    <dgm:cxn modelId="{5FCDC01D-83C1-4AD1-92F9-23104CE77564}" type="presOf" srcId="{ECC9381D-2B5D-4937-B8A8-A5762744790E}" destId="{1CD324D5-A056-4FD2-981B-FA23C17E596C}" srcOrd="0" destOrd="0" presId="urn:microsoft.com/office/officeart/2005/8/layout/hierarchy1"/>
    <dgm:cxn modelId="{7A36802B-3337-4D56-87FE-0C0A99F504FF}" type="presOf" srcId="{6892A1AF-0CBF-4258-B4E7-A5E4050EFD78}" destId="{E358CDA7-C441-4072-9444-155BC6EB241B}" srcOrd="0" destOrd="0" presId="urn:microsoft.com/office/officeart/2005/8/layout/hierarchy1"/>
    <dgm:cxn modelId="{18CDFF2B-E306-4BED-9DEA-79D06C5A548D}" srcId="{ECC9381D-2B5D-4937-B8A8-A5762744790E}" destId="{322386B2-1DBD-46ED-BA77-A532F686D0A8}" srcOrd="1" destOrd="0" parTransId="{E5AFC50E-3619-4795-BE7F-1D9EBD8C936E}" sibTransId="{8BCA13DE-C7E5-4842-AE74-9BA5B4121B2B}"/>
    <dgm:cxn modelId="{9199F848-2522-4F03-B518-FF211D682380}" type="presOf" srcId="{6E9D102F-C091-4578-8D3E-CAA8322027D2}" destId="{73A9ECC6-2A97-47E8-A0BA-E7BDC46BF754}" srcOrd="0" destOrd="0" presId="urn:microsoft.com/office/officeart/2005/8/layout/hierarchy1"/>
    <dgm:cxn modelId="{34975451-E184-4668-BA75-96F274565884}" type="presOf" srcId="{322386B2-1DBD-46ED-BA77-A532F686D0A8}" destId="{1A92A8BB-8A17-4072-A6CD-9D4F871F3846}" srcOrd="0" destOrd="0" presId="urn:microsoft.com/office/officeart/2005/8/layout/hierarchy1"/>
    <dgm:cxn modelId="{6A77D477-AF09-4B87-9F97-0BDFD6E0230C}" type="presOf" srcId="{724969B8-3F0C-4938-8DD6-B43E98D444B4}" destId="{C1095ECA-5211-4BA1-A7CD-253C430D039E}" srcOrd="0" destOrd="0" presId="urn:microsoft.com/office/officeart/2005/8/layout/hierarchy1"/>
    <dgm:cxn modelId="{76089DE1-588B-4E9E-BDA5-299694453275}" type="presOf" srcId="{E5AFC50E-3619-4795-BE7F-1D9EBD8C936E}" destId="{A4C0BFC7-E2CF-44D5-9AF5-3C9EFF7771DA}" srcOrd="0" destOrd="0" presId="urn:microsoft.com/office/officeart/2005/8/layout/hierarchy1"/>
    <dgm:cxn modelId="{F09140EB-618B-420A-B5A6-6583396628F5}" srcId="{ECC9381D-2B5D-4937-B8A8-A5762744790E}" destId="{6E9D102F-C091-4578-8D3E-CAA8322027D2}" srcOrd="0" destOrd="0" parTransId="{724969B8-3F0C-4938-8DD6-B43E98D444B4}" sibTransId="{BA6718E5-A39C-49A1-9856-3704EA40FD7C}"/>
    <dgm:cxn modelId="{2A8C21C9-61E1-4371-B67B-75C03675D727}" type="presParOf" srcId="{E358CDA7-C441-4072-9444-155BC6EB241B}" destId="{5FDE21F6-25B6-4339-80CF-CA8B436068A9}" srcOrd="0" destOrd="0" presId="urn:microsoft.com/office/officeart/2005/8/layout/hierarchy1"/>
    <dgm:cxn modelId="{35123ACA-922D-4249-826A-3060F892C879}" type="presParOf" srcId="{5FDE21F6-25B6-4339-80CF-CA8B436068A9}" destId="{7F99628F-1624-451D-B5BF-ADF0FF184A96}" srcOrd="0" destOrd="0" presId="urn:microsoft.com/office/officeart/2005/8/layout/hierarchy1"/>
    <dgm:cxn modelId="{E26F6A88-405F-48B9-80D0-84E89C1E3061}" type="presParOf" srcId="{7F99628F-1624-451D-B5BF-ADF0FF184A96}" destId="{851CEEB0-46D8-4290-8BEB-C26455394875}" srcOrd="0" destOrd="0" presId="urn:microsoft.com/office/officeart/2005/8/layout/hierarchy1"/>
    <dgm:cxn modelId="{74E9D78A-5D15-47F4-B995-4D6628D7A3F0}" type="presParOf" srcId="{7F99628F-1624-451D-B5BF-ADF0FF184A96}" destId="{1CD324D5-A056-4FD2-981B-FA23C17E596C}" srcOrd="1" destOrd="0" presId="urn:microsoft.com/office/officeart/2005/8/layout/hierarchy1"/>
    <dgm:cxn modelId="{259C5DD7-5C97-4C8D-AE81-A9FFEECF29CC}" type="presParOf" srcId="{5FDE21F6-25B6-4339-80CF-CA8B436068A9}" destId="{A7D14493-900B-4938-BAA8-3612659642B6}" srcOrd="1" destOrd="0" presId="urn:microsoft.com/office/officeart/2005/8/layout/hierarchy1"/>
    <dgm:cxn modelId="{E50BAF03-79CB-4461-B798-5FB54BC1616E}" type="presParOf" srcId="{A7D14493-900B-4938-BAA8-3612659642B6}" destId="{C1095ECA-5211-4BA1-A7CD-253C430D039E}" srcOrd="0" destOrd="0" presId="urn:microsoft.com/office/officeart/2005/8/layout/hierarchy1"/>
    <dgm:cxn modelId="{383A3E3D-355A-43A1-AE95-A94E417A8F6D}" type="presParOf" srcId="{A7D14493-900B-4938-BAA8-3612659642B6}" destId="{96A3817D-67A8-4AA1-96E1-B592AEAD6F1F}" srcOrd="1" destOrd="0" presId="urn:microsoft.com/office/officeart/2005/8/layout/hierarchy1"/>
    <dgm:cxn modelId="{5CC59E78-85EE-49D8-8315-3C4B8472B4EF}" type="presParOf" srcId="{96A3817D-67A8-4AA1-96E1-B592AEAD6F1F}" destId="{24A65B3C-392B-4A06-ABDA-55A93C6F255F}" srcOrd="0" destOrd="0" presId="urn:microsoft.com/office/officeart/2005/8/layout/hierarchy1"/>
    <dgm:cxn modelId="{24938314-CEC8-42CC-B4EB-2C5185C006D0}" type="presParOf" srcId="{24A65B3C-392B-4A06-ABDA-55A93C6F255F}" destId="{D6D427D5-A95B-43B8-A8A5-BC8F0B628E69}" srcOrd="0" destOrd="0" presId="urn:microsoft.com/office/officeart/2005/8/layout/hierarchy1"/>
    <dgm:cxn modelId="{ECD2B08B-04D5-498D-B72C-353064F49872}" type="presParOf" srcId="{24A65B3C-392B-4A06-ABDA-55A93C6F255F}" destId="{73A9ECC6-2A97-47E8-A0BA-E7BDC46BF754}" srcOrd="1" destOrd="0" presId="urn:microsoft.com/office/officeart/2005/8/layout/hierarchy1"/>
    <dgm:cxn modelId="{4ED1C607-E40F-4E6A-AEB0-653FF7CCE75A}" type="presParOf" srcId="{96A3817D-67A8-4AA1-96E1-B592AEAD6F1F}" destId="{24259447-1FAD-4DD5-87A3-51706FC7B4D8}" srcOrd="1" destOrd="0" presId="urn:microsoft.com/office/officeart/2005/8/layout/hierarchy1"/>
    <dgm:cxn modelId="{19B35EC5-BBB3-4F88-A4D5-BD363DDFF1E7}" type="presParOf" srcId="{A7D14493-900B-4938-BAA8-3612659642B6}" destId="{A4C0BFC7-E2CF-44D5-9AF5-3C9EFF7771DA}" srcOrd="2" destOrd="0" presId="urn:microsoft.com/office/officeart/2005/8/layout/hierarchy1"/>
    <dgm:cxn modelId="{9F5E76BA-8108-4947-B466-2BB96665B4FB}" type="presParOf" srcId="{A7D14493-900B-4938-BAA8-3612659642B6}" destId="{9CDEEB9D-3307-4C0B-9F4E-43373FE8CD69}" srcOrd="3" destOrd="0" presId="urn:microsoft.com/office/officeart/2005/8/layout/hierarchy1"/>
    <dgm:cxn modelId="{3628CAFC-D9E5-41C5-A236-F93D221C7F1F}" type="presParOf" srcId="{9CDEEB9D-3307-4C0B-9F4E-43373FE8CD69}" destId="{B4359B82-7897-41A5-BC14-BE13B607923C}" srcOrd="0" destOrd="0" presId="urn:microsoft.com/office/officeart/2005/8/layout/hierarchy1"/>
    <dgm:cxn modelId="{048C6FF1-E38E-420F-BB72-8F3FBDB02AEB}" type="presParOf" srcId="{B4359B82-7897-41A5-BC14-BE13B607923C}" destId="{B8DB7468-DCA0-46EB-9B17-40792663A67A}" srcOrd="0" destOrd="0" presId="urn:microsoft.com/office/officeart/2005/8/layout/hierarchy1"/>
    <dgm:cxn modelId="{EDA431DC-FCE3-4405-BD5C-82FBCE3CA6EF}" type="presParOf" srcId="{B4359B82-7897-41A5-BC14-BE13B607923C}" destId="{1A92A8BB-8A17-4072-A6CD-9D4F871F3846}" srcOrd="1" destOrd="0" presId="urn:microsoft.com/office/officeart/2005/8/layout/hierarchy1"/>
    <dgm:cxn modelId="{0F172400-D571-4EF9-8DC7-EBC153E93B51}" type="presParOf" srcId="{9CDEEB9D-3307-4C0B-9F4E-43373FE8CD69}" destId="{26CFB5D0-2F0B-4AE1-8215-8EB41CD620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65374-7A91-4534-A4A7-82F7F18DAE30}">
      <dsp:nvSpPr>
        <dsp:cNvPr id="0" name=""/>
        <dsp:cNvSpPr/>
      </dsp:nvSpPr>
      <dsp:spPr>
        <a:xfrm>
          <a:off x="4397580" y="-53189"/>
          <a:ext cx="1603339" cy="98731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для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розрахунку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плати за землю</a:t>
          </a:r>
          <a:endParaRPr lang="ru-RU" sz="1800" b="0" kern="120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sp:txBody>
      <dsp:txXfrm>
        <a:off x="4397580" y="-53189"/>
        <a:ext cx="1603339" cy="987314"/>
      </dsp:txXfrm>
    </dsp:sp>
    <dsp:sp modelId="{3C20E813-0337-4D02-B652-A1093FB92FA2}">
      <dsp:nvSpPr>
        <dsp:cNvPr id="0" name=""/>
        <dsp:cNvSpPr/>
      </dsp:nvSpPr>
      <dsp:spPr>
        <a:xfrm>
          <a:off x="1687854" y="-63099"/>
          <a:ext cx="4820907" cy="4820907"/>
        </a:xfrm>
        <a:prstGeom prst="circularArrow">
          <a:avLst>
            <a:gd name="adj1" fmla="val 3994"/>
            <a:gd name="adj2" fmla="val 250544"/>
            <a:gd name="adj3" fmla="val 20369561"/>
            <a:gd name="adj4" fmla="val 19204306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57AED-9D63-4C25-AF7E-940662F71515}">
      <dsp:nvSpPr>
        <dsp:cNvPr id="0" name=""/>
        <dsp:cNvSpPr/>
      </dsp:nvSpPr>
      <dsp:spPr>
        <a:xfrm>
          <a:off x="5057123" y="1728194"/>
          <a:ext cx="2486137" cy="123831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під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час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відчуження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ділянки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сільськогосподарського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призначення</a:t>
          </a:r>
          <a:endParaRPr lang="ru-RU" sz="1800" b="0" kern="120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sp:txBody>
      <dsp:txXfrm>
        <a:off x="5057123" y="1728194"/>
        <a:ext cx="2486137" cy="1238319"/>
      </dsp:txXfrm>
    </dsp:sp>
    <dsp:sp modelId="{329D787D-8A65-40A3-998D-85B5BF1EFBDF}">
      <dsp:nvSpPr>
        <dsp:cNvPr id="0" name=""/>
        <dsp:cNvSpPr/>
      </dsp:nvSpPr>
      <dsp:spPr>
        <a:xfrm>
          <a:off x="1687854" y="-63099"/>
          <a:ext cx="4820907" cy="4820907"/>
        </a:xfrm>
        <a:prstGeom prst="circularArrow">
          <a:avLst>
            <a:gd name="adj1" fmla="val 3994"/>
            <a:gd name="adj2" fmla="val 250544"/>
            <a:gd name="adj3" fmla="val 2059724"/>
            <a:gd name="adj4" fmla="val 979894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03C7B-3DAA-42C3-AA24-C4C4ABC72682}">
      <dsp:nvSpPr>
        <dsp:cNvPr id="0" name=""/>
        <dsp:cNvSpPr/>
      </dsp:nvSpPr>
      <dsp:spPr>
        <a:xfrm>
          <a:off x="4423339" y="3718193"/>
          <a:ext cx="1551821" cy="10720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при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спадкуванні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земельної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ділянки</a:t>
          </a:r>
          <a:endParaRPr lang="ru-RU" sz="1800" b="0" kern="120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sp:txBody>
      <dsp:txXfrm>
        <a:off x="4423339" y="3718193"/>
        <a:ext cx="1551821" cy="1072095"/>
      </dsp:txXfrm>
    </dsp:sp>
    <dsp:sp modelId="{94FDEB4A-DDF8-4371-87A6-7FCBBEEB0269}">
      <dsp:nvSpPr>
        <dsp:cNvPr id="0" name=""/>
        <dsp:cNvSpPr/>
      </dsp:nvSpPr>
      <dsp:spPr>
        <a:xfrm>
          <a:off x="1687854" y="-63099"/>
          <a:ext cx="4820907" cy="4820907"/>
        </a:xfrm>
        <a:prstGeom prst="circularArrow">
          <a:avLst>
            <a:gd name="adj1" fmla="val 3994"/>
            <a:gd name="adj2" fmla="val 250544"/>
            <a:gd name="adj3" fmla="val 5047375"/>
            <a:gd name="adj4" fmla="val 4890676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71A33-EE43-46BF-B196-81C2CA4369EF}">
      <dsp:nvSpPr>
        <dsp:cNvPr id="0" name=""/>
        <dsp:cNvSpPr/>
      </dsp:nvSpPr>
      <dsp:spPr>
        <a:xfrm>
          <a:off x="1831051" y="3502169"/>
          <a:ext cx="2332629" cy="150414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для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розрахунку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розміру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орендної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плати при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оренді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земельної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ділянки</a:t>
          </a:r>
          <a:endParaRPr lang="ru-RU" sz="1800" b="0" kern="120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sp:txBody>
      <dsp:txXfrm>
        <a:off x="1831051" y="3502169"/>
        <a:ext cx="2332629" cy="1504144"/>
      </dsp:txXfrm>
    </dsp:sp>
    <dsp:sp modelId="{699A285B-9BE6-4908-98B5-2B098534AF5F}">
      <dsp:nvSpPr>
        <dsp:cNvPr id="0" name=""/>
        <dsp:cNvSpPr/>
      </dsp:nvSpPr>
      <dsp:spPr>
        <a:xfrm>
          <a:off x="1687854" y="-63099"/>
          <a:ext cx="4820907" cy="4820907"/>
        </a:xfrm>
        <a:prstGeom prst="circularArrow">
          <a:avLst>
            <a:gd name="adj1" fmla="val 3994"/>
            <a:gd name="adj2" fmla="val 250544"/>
            <a:gd name="adj3" fmla="val 9265164"/>
            <a:gd name="adj4" fmla="val 8902059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708E9-0CD2-4BFA-A7AB-8796D3BACCEB}">
      <dsp:nvSpPr>
        <dsp:cNvPr id="0" name=""/>
        <dsp:cNvSpPr/>
      </dsp:nvSpPr>
      <dsp:spPr>
        <a:xfrm>
          <a:off x="593643" y="1543764"/>
          <a:ext cx="2605563" cy="16071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для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розрахунку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оплати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податків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під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час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оформлення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договорів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купівлі-продажу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,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міни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,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дарування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земельної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ділянки</a:t>
          </a:r>
          <a:endParaRPr lang="ru-RU" sz="1800" b="0" kern="120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sp:txBody>
      <dsp:txXfrm>
        <a:off x="593643" y="1543764"/>
        <a:ext cx="2605563" cy="1607180"/>
      </dsp:txXfrm>
    </dsp:sp>
    <dsp:sp modelId="{51F86C0F-8C7F-4EF3-8EBF-5C1AC7469279}">
      <dsp:nvSpPr>
        <dsp:cNvPr id="0" name=""/>
        <dsp:cNvSpPr/>
      </dsp:nvSpPr>
      <dsp:spPr>
        <a:xfrm>
          <a:off x="1687854" y="-63099"/>
          <a:ext cx="4820907" cy="4820907"/>
        </a:xfrm>
        <a:prstGeom prst="circularArrow">
          <a:avLst>
            <a:gd name="adj1" fmla="val 3994"/>
            <a:gd name="adj2" fmla="val 250544"/>
            <a:gd name="adj3" fmla="val 12690979"/>
            <a:gd name="adj4" fmla="val 12084292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D5A0B6-F36E-4097-900B-15EBCC95670D}">
      <dsp:nvSpPr>
        <dsp:cNvPr id="0" name=""/>
        <dsp:cNvSpPr/>
      </dsp:nvSpPr>
      <dsp:spPr>
        <a:xfrm>
          <a:off x="1816760" y="-181777"/>
          <a:ext cx="2361212" cy="12444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для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розрахунку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втрат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лісогосподарського</a:t>
          </a:r>
          <a:r>
            <a:rPr lang="ru-RU" sz="1800" b="0" i="0" kern="1200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 </a:t>
          </a:r>
          <a:r>
            <a:rPr lang="ru-RU" sz="1800" b="0" i="0" kern="1200" cap="none" spc="0" dirty="0" err="1">
              <a:ln w="10160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rPr>
            <a:t>виробництва</a:t>
          </a:r>
          <a:endParaRPr lang="ru-RU" sz="1800" b="0" kern="1200" cap="none" spc="0" dirty="0">
            <a:ln w="10160">
              <a:solidFill>
                <a:srgbClr val="0070C0"/>
              </a:solidFill>
              <a:prstDash val="solid"/>
            </a:ln>
            <a:solidFill>
              <a:schemeClr val="accent1">
                <a:lumMod val="50000"/>
              </a:schemeClr>
            </a:solidFill>
            <a:effectLst/>
            <a:latin typeface="+mn-lt"/>
          </a:endParaRPr>
        </a:p>
      </dsp:txBody>
      <dsp:txXfrm>
        <a:off x="1816760" y="-181777"/>
        <a:ext cx="2361212" cy="1244490"/>
      </dsp:txXfrm>
    </dsp:sp>
    <dsp:sp modelId="{C8AC98E7-A5A9-4048-90F4-60CDB9F8D38C}">
      <dsp:nvSpPr>
        <dsp:cNvPr id="0" name=""/>
        <dsp:cNvSpPr/>
      </dsp:nvSpPr>
      <dsp:spPr>
        <a:xfrm>
          <a:off x="1687854" y="-63099"/>
          <a:ext cx="4820907" cy="4820907"/>
        </a:xfrm>
        <a:prstGeom prst="circularArrow">
          <a:avLst>
            <a:gd name="adj1" fmla="val 3994"/>
            <a:gd name="adj2" fmla="val 250544"/>
            <a:gd name="adj3" fmla="val 16418152"/>
            <a:gd name="adj4" fmla="val 16324405"/>
            <a:gd name="adj5" fmla="val 46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0BFC7-E2CF-44D5-9AF5-3C9EFF7771DA}">
      <dsp:nvSpPr>
        <dsp:cNvPr id="0" name=""/>
        <dsp:cNvSpPr/>
      </dsp:nvSpPr>
      <dsp:spPr>
        <a:xfrm>
          <a:off x="3038359" y="1087789"/>
          <a:ext cx="1590191" cy="86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886"/>
              </a:lnTo>
              <a:lnTo>
                <a:pt x="1590191" y="733886"/>
              </a:lnTo>
              <a:lnTo>
                <a:pt x="1590191" y="862839"/>
              </a:lnTo>
            </a:path>
          </a:pathLst>
        </a:custGeom>
        <a:noFill/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1095ECA-5211-4BA1-A7CD-253C430D039E}">
      <dsp:nvSpPr>
        <dsp:cNvPr id="0" name=""/>
        <dsp:cNvSpPr/>
      </dsp:nvSpPr>
      <dsp:spPr>
        <a:xfrm>
          <a:off x="1452452" y="1087789"/>
          <a:ext cx="1585907" cy="862839"/>
        </a:xfrm>
        <a:custGeom>
          <a:avLst/>
          <a:gdLst/>
          <a:ahLst/>
          <a:cxnLst/>
          <a:rect l="0" t="0" r="0" b="0"/>
          <a:pathLst>
            <a:path>
              <a:moveTo>
                <a:pt x="1585907" y="0"/>
              </a:moveTo>
              <a:lnTo>
                <a:pt x="1585907" y="733886"/>
              </a:lnTo>
              <a:lnTo>
                <a:pt x="0" y="733886"/>
              </a:lnTo>
              <a:lnTo>
                <a:pt x="0" y="862839"/>
              </a:lnTo>
            </a:path>
          </a:pathLst>
        </a:custGeom>
        <a:noFill/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51CEEB0-46D8-4290-8BEB-C26455394875}">
      <dsp:nvSpPr>
        <dsp:cNvPr id="0" name=""/>
        <dsp:cNvSpPr/>
      </dsp:nvSpPr>
      <dsp:spPr>
        <a:xfrm>
          <a:off x="936100" y="283416"/>
          <a:ext cx="4204518" cy="804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D324D5-A056-4FD2-981B-FA23C17E596C}">
      <dsp:nvSpPr>
        <dsp:cNvPr id="0" name=""/>
        <dsp:cNvSpPr/>
      </dsp:nvSpPr>
      <dsp:spPr>
        <a:xfrm>
          <a:off x="1090766" y="430349"/>
          <a:ext cx="4204518" cy="8043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Замовлення витягу з НГО земельної ділянки</a:t>
          </a:r>
          <a:endParaRPr lang="ru-RU" sz="2800" kern="1200" dirty="0"/>
        </a:p>
      </dsp:txBody>
      <dsp:txXfrm>
        <a:off x="1114325" y="453908"/>
        <a:ext cx="4157400" cy="757254"/>
      </dsp:txXfrm>
    </dsp:sp>
    <dsp:sp modelId="{D6D427D5-A95B-43B8-A8A5-BC8F0B628E69}">
      <dsp:nvSpPr>
        <dsp:cNvPr id="0" name=""/>
        <dsp:cNvSpPr/>
      </dsp:nvSpPr>
      <dsp:spPr>
        <a:xfrm>
          <a:off x="-2014" y="1950628"/>
          <a:ext cx="2908933" cy="1780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9ECC6-2A97-47E8-A0BA-E7BDC46BF754}">
      <dsp:nvSpPr>
        <dsp:cNvPr id="0" name=""/>
        <dsp:cNvSpPr/>
      </dsp:nvSpPr>
      <dsp:spPr>
        <a:xfrm>
          <a:off x="152651" y="2097561"/>
          <a:ext cx="2908933" cy="178077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Центр надання адміністративних послуг </a:t>
          </a:r>
          <a:r>
            <a:rPr lang="uk-UA" sz="2400" b="1" kern="1200" dirty="0"/>
            <a:t>за місцем розташування земельної ділянки</a:t>
          </a:r>
          <a:endParaRPr lang="ru-RU" sz="2400" b="1" kern="1200" dirty="0"/>
        </a:p>
      </dsp:txBody>
      <dsp:txXfrm>
        <a:off x="204808" y="2149718"/>
        <a:ext cx="2804619" cy="1676459"/>
      </dsp:txXfrm>
    </dsp:sp>
    <dsp:sp modelId="{B8DB7468-DCA0-46EB-9B17-40792663A67A}">
      <dsp:nvSpPr>
        <dsp:cNvPr id="0" name=""/>
        <dsp:cNvSpPr/>
      </dsp:nvSpPr>
      <dsp:spPr>
        <a:xfrm>
          <a:off x="3219080" y="1950628"/>
          <a:ext cx="2818941" cy="19340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381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92A8BB-8A17-4072-A6CD-9D4F871F3846}">
      <dsp:nvSpPr>
        <dsp:cNvPr id="0" name=""/>
        <dsp:cNvSpPr/>
      </dsp:nvSpPr>
      <dsp:spPr>
        <a:xfrm>
          <a:off x="3373746" y="2097561"/>
          <a:ext cx="2818941" cy="193401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 Електронні сервіси земельного кадастру</a:t>
          </a:r>
          <a:r>
            <a:rPr lang="en-US" sz="2400" kern="1200" dirty="0"/>
            <a:t> </a:t>
          </a:r>
          <a:r>
            <a:rPr lang="en-US" sz="2400" b="1" kern="1200" dirty="0"/>
            <a:t>(https://e.land.gov.ua/services)</a:t>
          </a:r>
          <a:endParaRPr lang="ru-RU" sz="2400" b="1" kern="1200" dirty="0"/>
        </a:p>
      </dsp:txBody>
      <dsp:txXfrm>
        <a:off x="3430391" y="2154206"/>
        <a:ext cx="2705651" cy="182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71D5E-6B79-4F47-96EB-DBEE6104DEE0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6613-E2F9-4F2C-9E8B-3CAE65F530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064896" cy="2160240"/>
          </a:xfrm>
        </p:spPr>
        <p:txBody>
          <a:bodyPr>
            <a:noAutofit/>
          </a:bodyPr>
          <a:lstStyle/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</a:rPr>
              <a:t>ЯК ОТРИМАТИ </a:t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</a:rPr>
              <a:t>ВИТЯГ ПРО НОРМАТИВНУ </a:t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</a:rPr>
              <a:t>ГРОШОВУ ОЦІНКУ</a:t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uk-U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+mn-lt"/>
              </a:rPr>
              <a:t>ЗЕМЕЛЬНИХ ДІЛЯНОК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093296"/>
            <a:ext cx="6400800" cy="337592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2024 рік</a:t>
            </a:r>
          </a:p>
        </p:txBody>
      </p:sp>
      <p:pic>
        <p:nvPicPr>
          <p:cNvPr id="4" name="Рисунок 3" descr="leaves-sorted-by-size-with-copy-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62008">
            <a:off x="4016985" y="3952002"/>
            <a:ext cx="1836663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чого необхідна нормативна грошова оцінка землі?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628800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/>
              <a:t>Порядок </a:t>
            </a:r>
            <a:r>
              <a:rPr lang="ru-RU" sz="3200" b="1" dirty="0" err="1"/>
              <a:t>отримання</a:t>
            </a:r>
            <a:r>
              <a:rPr lang="ru-RU" sz="3200" b="1" dirty="0"/>
              <a:t> </a:t>
            </a:r>
            <a:r>
              <a:rPr lang="ru-RU" sz="3200" b="1" dirty="0" err="1"/>
              <a:t>витягу</a:t>
            </a:r>
            <a:r>
              <a:rPr lang="ru-RU" sz="3200" b="1" dirty="0"/>
              <a:t> про </a:t>
            </a:r>
            <a:r>
              <a:rPr lang="ru-RU" sz="3200" b="1" dirty="0" err="1"/>
              <a:t>нормативну</a:t>
            </a:r>
            <a:r>
              <a:rPr lang="ru-RU" sz="3200" b="1" dirty="0"/>
              <a:t> </a:t>
            </a:r>
            <a:r>
              <a:rPr lang="ru-RU" sz="3200" b="1" dirty="0" err="1"/>
              <a:t>грошову</a:t>
            </a:r>
            <a:r>
              <a:rPr lang="ru-RU" sz="3200" b="1" dirty="0"/>
              <a:t> </a:t>
            </a:r>
            <a:r>
              <a:rPr lang="ru-RU" sz="3200" b="1" dirty="0" err="1"/>
              <a:t>оцінку</a:t>
            </a:r>
            <a:r>
              <a:rPr lang="ru-RU" sz="3200" b="1" dirty="0"/>
              <a:t> </a:t>
            </a:r>
            <a:r>
              <a:rPr lang="ru-RU" sz="3200" b="1" dirty="0" err="1"/>
              <a:t>земельної</a:t>
            </a:r>
            <a:r>
              <a:rPr lang="ru-RU" sz="3200" b="1" dirty="0"/>
              <a:t> </a:t>
            </a:r>
            <a:r>
              <a:rPr lang="ru-RU" sz="3200" b="1" dirty="0" err="1"/>
              <a:t>ділянки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2986508"/>
              </p:ext>
            </p:extLst>
          </p:nvPr>
        </p:nvGraphicFramePr>
        <p:xfrm>
          <a:off x="1979712" y="1556792"/>
          <a:ext cx="61926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419872" y="2834872"/>
            <a:ext cx="864096" cy="79208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84168" y="2834872"/>
            <a:ext cx="864096" cy="79208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Замовлення витягу з НГО </a:t>
            </a:r>
            <a:r>
              <a:rPr lang="uk-UA" dirty="0" err="1"/>
              <a:t>онлайн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4762872" cy="4608512"/>
          </a:xfrm>
          <a:solidFill>
            <a:schemeClr val="lt1">
              <a:alpha val="7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Запроваджено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витягу</a:t>
            </a:r>
            <a:r>
              <a:rPr lang="ru-RU" dirty="0"/>
              <a:t> про </a:t>
            </a:r>
            <a:r>
              <a:rPr lang="ru-RU" dirty="0" err="1"/>
              <a:t>нормативну</a:t>
            </a:r>
            <a:r>
              <a:rPr lang="ru-RU" dirty="0"/>
              <a:t> </a:t>
            </a:r>
            <a:r>
              <a:rPr lang="ru-RU" dirty="0" err="1"/>
              <a:t>грошову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онлайн</a:t>
            </a:r>
            <a:r>
              <a:rPr lang="ru-RU" dirty="0"/>
              <a:t>. 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замовити</a:t>
            </a:r>
            <a:r>
              <a:rPr lang="ru-RU" dirty="0"/>
              <a:t> </a:t>
            </a:r>
            <a:r>
              <a:rPr lang="ru-RU" dirty="0" err="1"/>
              <a:t>витяг</a:t>
            </a:r>
            <a:r>
              <a:rPr lang="ru-RU" dirty="0"/>
              <a:t> про НГО </a:t>
            </a:r>
            <a:r>
              <a:rPr lang="ru-RU" dirty="0" err="1"/>
              <a:t>самостійно</a:t>
            </a:r>
            <a:r>
              <a:rPr lang="ru-RU" dirty="0"/>
              <a:t> онлайн, </a:t>
            </a:r>
            <a:r>
              <a:rPr lang="ru-RU" dirty="0" err="1"/>
              <a:t>потрібно</a:t>
            </a:r>
            <a:r>
              <a:rPr lang="ru-RU" dirty="0"/>
              <a:t> перейти в</a:t>
            </a:r>
            <a:r>
              <a:rPr lang="ru-RU" dirty="0">
                <a:solidFill>
                  <a:schemeClr val="tx1"/>
                </a:solidFill>
              </a:rPr>
              <a:t>  </a:t>
            </a:r>
            <a:r>
              <a:rPr lang="ru-RU" dirty="0" err="1">
                <a:solidFill>
                  <a:schemeClr val="tx1"/>
                </a:solidFill>
              </a:rPr>
              <a:t>електронний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кабінет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Держгеокадастру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/>
              <a:t>обрати "</a:t>
            </a:r>
            <a:r>
              <a:rPr lang="ru-RU" dirty="0" err="1"/>
              <a:t>Відомості</a:t>
            </a:r>
            <a:r>
              <a:rPr lang="ru-RU" dirty="0"/>
              <a:t> Державного земельного кадастру", </a:t>
            </a:r>
            <a:r>
              <a:rPr lang="ru-RU" dirty="0" err="1"/>
              <a:t>авторизуватися</a:t>
            </a:r>
            <a:r>
              <a:rPr lang="uk-UA" dirty="0"/>
              <a:t> чи зареєструватися</a:t>
            </a:r>
            <a:r>
              <a:rPr lang="ru-RU" dirty="0"/>
              <a:t>,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електронну</a:t>
            </a:r>
            <a:r>
              <a:rPr lang="ru-RU" dirty="0"/>
              <a:t> форму та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витяг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9822D0-4F6D-400E-BBE6-D1E602718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67065"/>
            <a:ext cx="6120680" cy="382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Замовлення витягу з НГО через </a:t>
            </a:r>
            <a:r>
              <a:rPr lang="uk-UA" dirty="0" err="1"/>
              <a:t>Цнап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6131024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«</a:t>
            </a:r>
            <a:r>
              <a:rPr lang="ru-RU" dirty="0" err="1"/>
              <a:t>Видача</a:t>
            </a:r>
            <a:r>
              <a:rPr lang="ru-RU" dirty="0"/>
              <a:t> </a:t>
            </a:r>
            <a:r>
              <a:rPr lang="ru-RU" dirty="0" err="1"/>
              <a:t>витягу</a:t>
            </a:r>
            <a:r>
              <a:rPr lang="ru-RU" dirty="0"/>
              <a:t> з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з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» </a:t>
            </a:r>
            <a:r>
              <a:rPr lang="ru-RU" dirty="0" err="1"/>
              <a:t>необхідно</a:t>
            </a:r>
            <a:r>
              <a:rPr lang="ru-RU" dirty="0"/>
              <a:t> подати </a:t>
            </a:r>
            <a:r>
              <a:rPr lang="ru-RU" dirty="0" err="1"/>
              <a:t>заяву</a:t>
            </a:r>
            <a:r>
              <a:rPr lang="ru-RU" dirty="0"/>
              <a:t> до Центру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.</a:t>
            </a:r>
          </a:p>
          <a:p>
            <a:r>
              <a:rPr lang="ru-RU" dirty="0" err="1"/>
              <a:t>Заява</a:t>
            </a:r>
            <a:r>
              <a:rPr lang="ru-RU" dirty="0"/>
              <a:t>, </a:t>
            </a:r>
            <a:r>
              <a:rPr lang="ru-RU" dirty="0" err="1"/>
              <a:t>складена</a:t>
            </a:r>
            <a:r>
              <a:rPr lang="ru-RU" dirty="0"/>
              <a:t> за формою, </a:t>
            </a:r>
            <a:r>
              <a:rPr lang="ru-RU" dirty="0" err="1"/>
              <a:t>поданою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16 до Методики </a:t>
            </a:r>
            <a:r>
              <a:rPr lang="ru-RU" dirty="0" err="1"/>
              <a:t>норматинвої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, </a:t>
            </a:r>
            <a:r>
              <a:rPr lang="ru-RU" dirty="0" err="1"/>
              <a:t>затвердженої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03 листопада 2021 року №1147.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1E26C4-3F6F-4897-B702-6ECFE1A1D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81" y="4561116"/>
            <a:ext cx="3038112" cy="189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/>
              <a:t>Чи ця послуга є платною?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691680" y="1772816"/>
            <a:ext cx="5760640" cy="3312368"/>
          </a:xfrm>
          <a:prstGeom prst="horizontalScroll">
            <a:avLst/>
          </a:prstGeom>
          <a:solidFill>
            <a:schemeClr val="lt1">
              <a:alpha val="5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245950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Дана адміністративна послуга надається безкоштовно і у строк, що не перевищує трьох робочих днів з дати надходження відповідної заяви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132856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ДЯКУЄМО ЗА УВАГУ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258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ЯК ОТРИМАТИ  ВИТЯГ ПРО НОРМАТИВНУ  ГРОШОВУ ОЦІНКУ ЗЕМЕЛЬНИХ ДІЛЯНОК</vt:lpstr>
      <vt:lpstr>Для чого необхідна нормативна грошова оцінка землі?</vt:lpstr>
      <vt:lpstr>Порядок отримання витягу про нормативну грошову оцінку земельної ділянки</vt:lpstr>
      <vt:lpstr>Замовлення витягу з НГО онлайн</vt:lpstr>
      <vt:lpstr>Замовлення витягу з НГО через Цнап</vt:lpstr>
      <vt:lpstr>Чи ця послуга є платною?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28</cp:revision>
  <dcterms:created xsi:type="dcterms:W3CDTF">2024-11-14T10:14:17Z</dcterms:created>
  <dcterms:modified xsi:type="dcterms:W3CDTF">2024-11-26T12:33:27Z</dcterms:modified>
</cp:coreProperties>
</file>